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8838E-2317-4412-BD16-DA861E98B5E9}" type="doc">
      <dgm:prSet loTypeId="urn:microsoft.com/office/officeart/2009/3/layout/PlusandMinus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E2E76E-F613-42CD-B72C-CECD5C85766A}">
      <dgm:prSet phldrT="[Текст]"/>
      <dgm:spPr/>
      <dgm:t>
        <a:bodyPr/>
        <a:lstStyle/>
        <a:p>
          <a:r>
            <a:rPr lang="ru-RU" b="0" i="0" dirty="0"/>
            <a:t> Большой выбор товаров</a:t>
          </a:r>
        </a:p>
        <a:p>
          <a:r>
            <a:rPr lang="ru-RU" b="0" i="0" dirty="0"/>
            <a:t> Удобен в использовании </a:t>
          </a:r>
        </a:p>
        <a:p>
          <a:r>
            <a:rPr lang="ru-RU" b="0" i="0" dirty="0"/>
            <a:t> Позволяет сравнить несколько товаров </a:t>
          </a:r>
        </a:p>
        <a:p>
          <a:r>
            <a:rPr lang="ru-RU" b="0" i="0" dirty="0"/>
            <a:t> Не требует регистрации для просмотра товаров </a:t>
          </a:r>
        </a:p>
        <a:p>
          <a:r>
            <a:rPr lang="ru-RU" b="0" i="0" dirty="0"/>
            <a:t> Показывает всю важную информации о товаре</a:t>
          </a:r>
          <a:endParaRPr lang="ru-RU" dirty="0"/>
        </a:p>
      </dgm:t>
    </dgm:pt>
    <dgm:pt modelId="{5CA5F916-3547-4601-ABFA-2254C6994C9D}" type="parTrans" cxnId="{C2DD9481-07A6-410B-9D6B-1C08F548867E}">
      <dgm:prSet/>
      <dgm:spPr/>
      <dgm:t>
        <a:bodyPr/>
        <a:lstStyle/>
        <a:p>
          <a:endParaRPr lang="ru-RU"/>
        </a:p>
      </dgm:t>
    </dgm:pt>
    <dgm:pt modelId="{FFE09AA3-F14E-4A4C-881D-1DD34C80B3F1}" type="sibTrans" cxnId="{C2DD9481-07A6-410B-9D6B-1C08F548867E}">
      <dgm:prSet/>
      <dgm:spPr/>
      <dgm:t>
        <a:bodyPr/>
        <a:lstStyle/>
        <a:p>
          <a:endParaRPr lang="ru-RU"/>
        </a:p>
      </dgm:t>
    </dgm:pt>
    <dgm:pt modelId="{E30A8BE5-C54C-4F6F-888E-DC67FB3F3AD7}">
      <dgm:prSet phldrT="[Текст]"/>
      <dgm:spPr/>
      <dgm:t>
        <a:bodyPr/>
        <a:lstStyle/>
        <a:p>
          <a:r>
            <a:rPr lang="ru-RU" dirty="0"/>
            <a:t> Для совершения заказа требуется почта на Яндексе</a:t>
          </a:r>
        </a:p>
        <a:p>
          <a:r>
            <a:rPr lang="ru-RU" dirty="0"/>
            <a:t>Не показывает результаты зарубежных магазинов</a:t>
          </a:r>
        </a:p>
      </dgm:t>
    </dgm:pt>
    <dgm:pt modelId="{6EE560A5-623A-4B55-BE8F-E6B39B0C2A25}" type="parTrans" cxnId="{56A05F56-B0CC-4F5D-935D-8FF511EAF31C}">
      <dgm:prSet/>
      <dgm:spPr/>
      <dgm:t>
        <a:bodyPr/>
        <a:lstStyle/>
        <a:p>
          <a:endParaRPr lang="ru-RU"/>
        </a:p>
      </dgm:t>
    </dgm:pt>
    <dgm:pt modelId="{26557CCA-D707-4871-AF01-8FBAEACA0652}" type="sibTrans" cxnId="{56A05F56-B0CC-4F5D-935D-8FF511EAF31C}">
      <dgm:prSet/>
      <dgm:spPr/>
      <dgm:t>
        <a:bodyPr/>
        <a:lstStyle/>
        <a:p>
          <a:endParaRPr lang="ru-RU"/>
        </a:p>
      </dgm:t>
    </dgm:pt>
    <dgm:pt modelId="{8C29A508-7377-468D-A2CE-7C0460B46A64}" type="pres">
      <dgm:prSet presAssocID="{AA78838E-2317-4412-BD16-DA861E98B5E9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B99088ED-0A22-49A6-A630-63B4B47F0391}" type="pres">
      <dgm:prSet presAssocID="{AA78838E-2317-4412-BD16-DA861E98B5E9}" presName="Background" presStyleLbl="bgImgPlace1" presStyleIdx="0" presStyleCnt="1" custScaleX="176604" custScaleY="121951" custLinFactNeighborX="4658" custLinFactNeighborY="-3446"/>
      <dgm:spPr/>
    </dgm:pt>
    <dgm:pt modelId="{717ED388-5B30-4BB4-BC6A-87A21F89D54A}" type="pres">
      <dgm:prSet presAssocID="{AA78838E-2317-4412-BD16-DA861E98B5E9}" presName="ParentText1" presStyleLbl="revTx" presStyleIdx="0" presStyleCnt="2" custScaleX="151156" custScaleY="118083" custLinFactNeighborX="-32727" custLinFactNeighborY="3485">
        <dgm:presLayoutVars>
          <dgm:chMax val="0"/>
          <dgm:chPref val="0"/>
          <dgm:bulletEnabled val="1"/>
        </dgm:presLayoutVars>
      </dgm:prSet>
      <dgm:spPr/>
    </dgm:pt>
    <dgm:pt modelId="{2AD6FD69-A07C-4FD2-8E0E-9CE97FC50BE9}" type="pres">
      <dgm:prSet presAssocID="{AA78838E-2317-4412-BD16-DA861E98B5E9}" presName="ParentText2" presStyleLbl="revTx" presStyleIdx="1" presStyleCnt="2" custScaleX="168935" custLinFactNeighborX="41260" custLinFactNeighborY="-1171">
        <dgm:presLayoutVars>
          <dgm:chMax val="0"/>
          <dgm:chPref val="0"/>
          <dgm:bulletEnabled val="1"/>
        </dgm:presLayoutVars>
      </dgm:prSet>
      <dgm:spPr/>
    </dgm:pt>
    <dgm:pt modelId="{0C5B7456-5AA5-426A-B4E5-72BE2C9447B5}" type="pres">
      <dgm:prSet presAssocID="{AA78838E-2317-4412-BD16-DA861E98B5E9}" presName="Plus" presStyleLbl="alignNode1" presStyleIdx="0" presStyleCnt="2" custLinFactX="-80175" custLinFactNeighborX="-100000" custLinFactNeighborY="-40990"/>
      <dgm:spPr/>
    </dgm:pt>
    <dgm:pt modelId="{D9F9EBE3-02FC-4AF8-8B72-9BA15C2011B4}" type="pres">
      <dgm:prSet presAssocID="{AA78838E-2317-4412-BD16-DA861E98B5E9}" presName="Minus" presStyleLbl="alignNode1" presStyleIdx="1" presStyleCnt="2" custLinFactX="83445" custLinFactNeighborX="100000" custLinFactNeighborY="-501"/>
      <dgm:spPr/>
    </dgm:pt>
    <dgm:pt modelId="{08E2C0AF-A3F2-4875-83B9-AE91B34D2490}" type="pres">
      <dgm:prSet presAssocID="{AA78838E-2317-4412-BD16-DA861E98B5E9}" presName="Divider" presStyleLbl="parChTrans1D1" presStyleIdx="0" presStyleCnt="1"/>
      <dgm:spPr/>
    </dgm:pt>
  </dgm:ptLst>
  <dgm:cxnLst>
    <dgm:cxn modelId="{DD7BF074-8A41-40C4-8873-6987048E3257}" type="presOf" srcId="{EFE2E76E-F613-42CD-B72C-CECD5C85766A}" destId="{717ED388-5B30-4BB4-BC6A-87A21F89D54A}" srcOrd="0" destOrd="0" presId="urn:microsoft.com/office/officeart/2009/3/layout/PlusandMinus"/>
    <dgm:cxn modelId="{56A05F56-B0CC-4F5D-935D-8FF511EAF31C}" srcId="{AA78838E-2317-4412-BD16-DA861E98B5E9}" destId="{E30A8BE5-C54C-4F6F-888E-DC67FB3F3AD7}" srcOrd="1" destOrd="0" parTransId="{6EE560A5-623A-4B55-BE8F-E6B39B0C2A25}" sibTransId="{26557CCA-D707-4871-AF01-8FBAEACA0652}"/>
    <dgm:cxn modelId="{C2DD9481-07A6-410B-9D6B-1C08F548867E}" srcId="{AA78838E-2317-4412-BD16-DA861E98B5E9}" destId="{EFE2E76E-F613-42CD-B72C-CECD5C85766A}" srcOrd="0" destOrd="0" parTransId="{5CA5F916-3547-4601-ABFA-2254C6994C9D}" sibTransId="{FFE09AA3-F14E-4A4C-881D-1DD34C80B3F1}"/>
    <dgm:cxn modelId="{93CC1FF0-8767-4FDE-B0FF-C19DB855FD28}" type="presOf" srcId="{AA78838E-2317-4412-BD16-DA861E98B5E9}" destId="{8C29A508-7377-468D-A2CE-7C0460B46A64}" srcOrd="0" destOrd="0" presId="urn:microsoft.com/office/officeart/2009/3/layout/PlusandMinus"/>
    <dgm:cxn modelId="{4D81D9FB-29DD-4031-B3A8-858DE8C93085}" type="presOf" srcId="{E30A8BE5-C54C-4F6F-888E-DC67FB3F3AD7}" destId="{2AD6FD69-A07C-4FD2-8E0E-9CE97FC50BE9}" srcOrd="0" destOrd="0" presId="urn:microsoft.com/office/officeart/2009/3/layout/PlusandMinus"/>
    <dgm:cxn modelId="{589F9D12-6B52-4370-A0B3-7700F513D709}" type="presParOf" srcId="{8C29A508-7377-468D-A2CE-7C0460B46A64}" destId="{B99088ED-0A22-49A6-A630-63B4B47F0391}" srcOrd="0" destOrd="0" presId="urn:microsoft.com/office/officeart/2009/3/layout/PlusandMinus"/>
    <dgm:cxn modelId="{3ABCBA3C-E6F1-43CA-ABE4-E76D73B94391}" type="presParOf" srcId="{8C29A508-7377-468D-A2CE-7C0460B46A64}" destId="{717ED388-5B30-4BB4-BC6A-87A21F89D54A}" srcOrd="1" destOrd="0" presId="urn:microsoft.com/office/officeart/2009/3/layout/PlusandMinus"/>
    <dgm:cxn modelId="{3F6266C8-E850-4B50-910D-7D5E44C23B95}" type="presParOf" srcId="{8C29A508-7377-468D-A2CE-7C0460B46A64}" destId="{2AD6FD69-A07C-4FD2-8E0E-9CE97FC50BE9}" srcOrd="2" destOrd="0" presId="urn:microsoft.com/office/officeart/2009/3/layout/PlusandMinus"/>
    <dgm:cxn modelId="{BA5BDA55-1ED5-4CFB-B91C-2B03DF804B9C}" type="presParOf" srcId="{8C29A508-7377-468D-A2CE-7C0460B46A64}" destId="{0C5B7456-5AA5-426A-B4E5-72BE2C9447B5}" srcOrd="3" destOrd="0" presId="urn:microsoft.com/office/officeart/2009/3/layout/PlusandMinus"/>
    <dgm:cxn modelId="{E2DACC53-FFE6-4498-92DA-C268CD813B21}" type="presParOf" srcId="{8C29A508-7377-468D-A2CE-7C0460B46A64}" destId="{D9F9EBE3-02FC-4AF8-8B72-9BA15C2011B4}" srcOrd="4" destOrd="0" presId="urn:microsoft.com/office/officeart/2009/3/layout/PlusandMinus"/>
    <dgm:cxn modelId="{7817FBFE-5907-46FC-A48A-300D247A9C4E}" type="presParOf" srcId="{8C29A508-7377-468D-A2CE-7C0460B46A64}" destId="{08E2C0AF-A3F2-4875-83B9-AE91B34D2490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868F04-7F40-4E23-A49F-15AFEBB13C15}" type="doc">
      <dgm:prSet loTypeId="urn:microsoft.com/office/officeart/2009/3/layout/PlusandMinus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62D7CB-F2A1-4D21-8205-0C01A174195E}">
      <dgm:prSet phldrT="[Текст]"/>
      <dgm:spPr/>
      <dgm:t>
        <a:bodyPr/>
        <a:lstStyle/>
        <a:p>
          <a:r>
            <a:rPr lang="ru-RU" b="0" i="0" dirty="0"/>
            <a:t> Большой выбор товаров</a:t>
          </a:r>
        </a:p>
        <a:p>
          <a:r>
            <a:rPr lang="ru-RU" b="0" i="0" dirty="0"/>
            <a:t> Имеются скидки (до -75%) </a:t>
          </a:r>
        </a:p>
        <a:p>
          <a:r>
            <a:rPr lang="ru-RU" b="0" i="0" dirty="0"/>
            <a:t> Продаются вещи из за рубежа </a:t>
          </a:r>
        </a:p>
        <a:p>
          <a:r>
            <a:rPr lang="ru-RU" b="0" i="0" dirty="0"/>
            <a:t>Самая низкая цена на товары во всём интернете</a:t>
          </a:r>
          <a:endParaRPr lang="ru-RU" dirty="0"/>
        </a:p>
      </dgm:t>
    </dgm:pt>
    <dgm:pt modelId="{C9DA4DE2-80BF-498E-816A-974C397CCDCF}" type="parTrans" cxnId="{98E700B1-B47A-4380-8AAA-3B538A4BDDB5}">
      <dgm:prSet/>
      <dgm:spPr/>
      <dgm:t>
        <a:bodyPr/>
        <a:lstStyle/>
        <a:p>
          <a:endParaRPr lang="ru-RU"/>
        </a:p>
      </dgm:t>
    </dgm:pt>
    <dgm:pt modelId="{D3101C02-C2FD-4D71-B7E6-5BE794EFA185}" type="sibTrans" cxnId="{98E700B1-B47A-4380-8AAA-3B538A4BDDB5}">
      <dgm:prSet/>
      <dgm:spPr/>
      <dgm:t>
        <a:bodyPr/>
        <a:lstStyle/>
        <a:p>
          <a:endParaRPr lang="ru-RU"/>
        </a:p>
      </dgm:t>
    </dgm:pt>
    <dgm:pt modelId="{B3A126F2-028B-431A-A76C-B309E9D55E67}">
      <dgm:prSet phldrT="[Текст]"/>
      <dgm:spPr/>
      <dgm:t>
        <a:bodyPr/>
        <a:lstStyle/>
        <a:p>
          <a:endParaRPr lang="ru-RU" dirty="0"/>
        </a:p>
      </dgm:t>
    </dgm:pt>
    <dgm:pt modelId="{064CBE81-0E52-4746-AD61-0FC718DA06BE}" type="parTrans" cxnId="{E9DB7F9B-9FA3-4CA7-8BE6-43B3F03BFE36}">
      <dgm:prSet/>
      <dgm:spPr/>
      <dgm:t>
        <a:bodyPr/>
        <a:lstStyle/>
        <a:p>
          <a:endParaRPr lang="ru-RU"/>
        </a:p>
      </dgm:t>
    </dgm:pt>
    <dgm:pt modelId="{AD9B00D6-9392-4FBB-AC7B-E214C13ECB36}" type="sibTrans" cxnId="{E9DB7F9B-9FA3-4CA7-8BE6-43B3F03BFE36}">
      <dgm:prSet/>
      <dgm:spPr/>
      <dgm:t>
        <a:bodyPr/>
        <a:lstStyle/>
        <a:p>
          <a:endParaRPr lang="ru-RU"/>
        </a:p>
      </dgm:t>
    </dgm:pt>
    <dgm:pt modelId="{366A573C-9036-4F41-BB5A-CA53FED3E471}" type="pres">
      <dgm:prSet presAssocID="{92868F04-7F40-4E23-A49F-15AFEBB13C15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86D76588-076A-45F2-A984-C1168F74C2C2}" type="pres">
      <dgm:prSet presAssocID="{92868F04-7F40-4E23-A49F-15AFEBB13C15}" presName="Background" presStyleLbl="bgImgPlace1" presStyleIdx="0" presStyleCnt="1" custScaleX="197833" custScaleY="121951"/>
      <dgm:spPr/>
    </dgm:pt>
    <dgm:pt modelId="{96ED5BD6-9271-48C7-BF24-20D9C3D37E9C}" type="pres">
      <dgm:prSet presAssocID="{92868F04-7F40-4E23-A49F-15AFEBB13C15}" presName="ParentText1" presStyleLbl="revTx" presStyleIdx="0" presStyleCnt="2" custScaleX="184341" custScaleY="124648" custLinFactNeighborX="-47378" custLinFactNeighborY="5893">
        <dgm:presLayoutVars>
          <dgm:chMax val="0"/>
          <dgm:chPref val="0"/>
          <dgm:bulletEnabled val="1"/>
        </dgm:presLayoutVars>
      </dgm:prSet>
      <dgm:spPr/>
    </dgm:pt>
    <dgm:pt modelId="{1985E6CF-08BC-45D2-AE3D-A29A040A9F23}" type="pres">
      <dgm:prSet presAssocID="{92868F04-7F40-4E23-A49F-15AFEBB13C15}" presName="ParentText2" presStyleLbl="revTx" presStyleIdx="1" presStyleCnt="2" custLinFactNeighborX="-951" custLinFactNeighborY="-741">
        <dgm:presLayoutVars>
          <dgm:chMax val="0"/>
          <dgm:chPref val="0"/>
          <dgm:bulletEnabled val="1"/>
        </dgm:presLayoutVars>
      </dgm:prSet>
      <dgm:spPr/>
    </dgm:pt>
    <dgm:pt modelId="{39A50607-9E6A-4115-B8D3-CF3E6B8005CC}" type="pres">
      <dgm:prSet presAssocID="{92868F04-7F40-4E23-A49F-15AFEBB13C15}" presName="Plus" presStyleLbl="alignNode1" presStyleIdx="0" presStyleCnt="2" custScaleX="60001" custScaleY="66122" custLinFactX="-100000" custLinFactNeighborX="-131112" custLinFactNeighborY="-9401"/>
      <dgm:spPr/>
    </dgm:pt>
    <dgm:pt modelId="{B3B1AB46-F9ED-45C3-8784-D97AC7229E3E}" type="pres">
      <dgm:prSet presAssocID="{92868F04-7F40-4E23-A49F-15AFEBB13C15}" presName="Minus" presStyleLbl="alignNode1" presStyleIdx="1" presStyleCnt="2" custScaleX="63967" custScaleY="97590" custLinFactX="100000" custLinFactY="-137988" custLinFactNeighborX="130708" custLinFactNeighborY="-200000"/>
      <dgm:spPr/>
    </dgm:pt>
    <dgm:pt modelId="{8390285B-D6D1-4D8D-9621-CA836E77F72C}" type="pres">
      <dgm:prSet presAssocID="{92868F04-7F40-4E23-A49F-15AFEBB13C15}" presName="Divider" presStyleLbl="parChTrans1D1" presStyleIdx="0" presStyleCnt="1"/>
      <dgm:spPr/>
    </dgm:pt>
  </dgm:ptLst>
  <dgm:cxnLst>
    <dgm:cxn modelId="{52A85123-3C60-4F45-8F9D-EF40315468C2}" type="presOf" srcId="{B3A126F2-028B-431A-A76C-B309E9D55E67}" destId="{1985E6CF-08BC-45D2-AE3D-A29A040A9F23}" srcOrd="0" destOrd="0" presId="urn:microsoft.com/office/officeart/2009/3/layout/PlusandMinus"/>
    <dgm:cxn modelId="{F70E4C5E-8E4F-45B9-87BD-EF783679EF24}" type="presOf" srcId="{92868F04-7F40-4E23-A49F-15AFEBB13C15}" destId="{366A573C-9036-4F41-BB5A-CA53FED3E471}" srcOrd="0" destOrd="0" presId="urn:microsoft.com/office/officeart/2009/3/layout/PlusandMinus"/>
    <dgm:cxn modelId="{E9DB7F9B-9FA3-4CA7-8BE6-43B3F03BFE36}" srcId="{92868F04-7F40-4E23-A49F-15AFEBB13C15}" destId="{B3A126F2-028B-431A-A76C-B309E9D55E67}" srcOrd="1" destOrd="0" parTransId="{064CBE81-0E52-4746-AD61-0FC718DA06BE}" sibTransId="{AD9B00D6-9392-4FBB-AC7B-E214C13ECB36}"/>
    <dgm:cxn modelId="{26115DA9-7ECB-42E7-9901-C5440E27A9CF}" type="presOf" srcId="{8862D7CB-F2A1-4D21-8205-0C01A174195E}" destId="{96ED5BD6-9271-48C7-BF24-20D9C3D37E9C}" srcOrd="0" destOrd="0" presId="urn:microsoft.com/office/officeart/2009/3/layout/PlusandMinus"/>
    <dgm:cxn modelId="{98E700B1-B47A-4380-8AAA-3B538A4BDDB5}" srcId="{92868F04-7F40-4E23-A49F-15AFEBB13C15}" destId="{8862D7CB-F2A1-4D21-8205-0C01A174195E}" srcOrd="0" destOrd="0" parTransId="{C9DA4DE2-80BF-498E-816A-974C397CCDCF}" sibTransId="{D3101C02-C2FD-4D71-B7E6-5BE794EFA185}"/>
    <dgm:cxn modelId="{4262961C-F5D4-473E-9F7A-7CF3050E8987}" type="presParOf" srcId="{366A573C-9036-4F41-BB5A-CA53FED3E471}" destId="{86D76588-076A-45F2-A984-C1168F74C2C2}" srcOrd="0" destOrd="0" presId="urn:microsoft.com/office/officeart/2009/3/layout/PlusandMinus"/>
    <dgm:cxn modelId="{9FAFB95C-CCA9-4ABF-BA7C-4D850AE6FA54}" type="presParOf" srcId="{366A573C-9036-4F41-BB5A-CA53FED3E471}" destId="{96ED5BD6-9271-48C7-BF24-20D9C3D37E9C}" srcOrd="1" destOrd="0" presId="urn:microsoft.com/office/officeart/2009/3/layout/PlusandMinus"/>
    <dgm:cxn modelId="{D56D0799-1629-4291-BD8F-8E09D2478771}" type="presParOf" srcId="{366A573C-9036-4F41-BB5A-CA53FED3E471}" destId="{1985E6CF-08BC-45D2-AE3D-A29A040A9F23}" srcOrd="2" destOrd="0" presId="urn:microsoft.com/office/officeart/2009/3/layout/PlusandMinus"/>
    <dgm:cxn modelId="{0A4120BB-52B5-4E88-B1A5-43E7D29EA25C}" type="presParOf" srcId="{366A573C-9036-4F41-BB5A-CA53FED3E471}" destId="{39A50607-9E6A-4115-B8D3-CF3E6B8005CC}" srcOrd="3" destOrd="0" presId="urn:microsoft.com/office/officeart/2009/3/layout/PlusandMinus"/>
    <dgm:cxn modelId="{54F1839A-7B98-4C9B-9A5E-08E9231DBD2C}" type="presParOf" srcId="{366A573C-9036-4F41-BB5A-CA53FED3E471}" destId="{B3B1AB46-F9ED-45C3-8784-D97AC7229E3E}" srcOrd="4" destOrd="0" presId="urn:microsoft.com/office/officeart/2009/3/layout/PlusandMinus"/>
    <dgm:cxn modelId="{15E59A41-4F3D-4DB5-ABBC-E2C38992BDAC}" type="presParOf" srcId="{366A573C-9036-4F41-BB5A-CA53FED3E471}" destId="{8390285B-D6D1-4D8D-9621-CA836E77F72C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39B99B-506D-4C72-8C76-6C2AF006A178}" type="doc">
      <dgm:prSet loTypeId="urn:microsoft.com/office/officeart/2009/3/layout/PlusandMinus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B87AB8-9705-40D0-B410-8C197032528D}">
      <dgm:prSet phldrT="[Текст]"/>
      <dgm:spPr/>
      <dgm:t>
        <a:bodyPr/>
        <a:lstStyle/>
        <a:p>
          <a:r>
            <a:rPr lang="ru-RU" b="0" i="0" dirty="0"/>
            <a:t>Самый обширный выбор товаров </a:t>
          </a:r>
          <a:endParaRPr lang="en-US" b="0" i="0" dirty="0"/>
        </a:p>
        <a:p>
          <a:r>
            <a:rPr lang="ru-RU" b="0" i="0" dirty="0"/>
            <a:t>Наличие системы репутации у продавцов</a:t>
          </a:r>
          <a:endParaRPr lang="en-US" b="0" i="0" dirty="0"/>
        </a:p>
        <a:p>
          <a:r>
            <a:rPr lang="ru-RU" b="0" i="0" dirty="0"/>
            <a:t>Хороший интерфейс</a:t>
          </a:r>
          <a:br>
            <a:rPr lang="ru-RU" dirty="0"/>
          </a:br>
          <a:endParaRPr lang="ru-RU" dirty="0"/>
        </a:p>
      </dgm:t>
    </dgm:pt>
    <dgm:pt modelId="{8396258F-64E6-48E2-90D4-DB7C7AD2D9EC}" type="parTrans" cxnId="{3C4B64DE-0928-4EF2-AE14-88979CFBD5D9}">
      <dgm:prSet/>
      <dgm:spPr/>
      <dgm:t>
        <a:bodyPr/>
        <a:lstStyle/>
        <a:p>
          <a:endParaRPr lang="ru-RU"/>
        </a:p>
      </dgm:t>
    </dgm:pt>
    <dgm:pt modelId="{055FECC8-0920-4315-A0E7-251A4C531B04}" type="sibTrans" cxnId="{3C4B64DE-0928-4EF2-AE14-88979CFBD5D9}">
      <dgm:prSet/>
      <dgm:spPr/>
      <dgm:t>
        <a:bodyPr/>
        <a:lstStyle/>
        <a:p>
          <a:endParaRPr lang="ru-RU"/>
        </a:p>
      </dgm:t>
    </dgm:pt>
    <dgm:pt modelId="{E61FB4DA-6D2A-4E62-BA51-03F7EF865A0E}">
      <dgm:prSet phldrT="[Текст]"/>
      <dgm:spPr/>
      <dgm:t>
        <a:bodyPr/>
        <a:lstStyle/>
        <a:p>
          <a:r>
            <a:rPr lang="ru-RU" dirty="0"/>
            <a:t>Требуется регистрация для покупки</a:t>
          </a:r>
        </a:p>
        <a:p>
          <a:r>
            <a:rPr lang="ru-RU" dirty="0"/>
            <a:t>Доставка может занимать ОЧЕНЬ большой объём времени</a:t>
          </a:r>
        </a:p>
        <a:p>
          <a:r>
            <a:rPr lang="ru-RU" dirty="0"/>
            <a:t>Основной язык – Американский (Английский=))</a:t>
          </a:r>
        </a:p>
      </dgm:t>
    </dgm:pt>
    <dgm:pt modelId="{4ED97321-7278-49CA-8717-C1407DC71207}" type="parTrans" cxnId="{C2099207-B080-413F-BB23-981EEC6684A1}">
      <dgm:prSet/>
      <dgm:spPr/>
      <dgm:t>
        <a:bodyPr/>
        <a:lstStyle/>
        <a:p>
          <a:endParaRPr lang="ru-RU"/>
        </a:p>
      </dgm:t>
    </dgm:pt>
    <dgm:pt modelId="{EDF76BDD-E760-46DB-88B8-125AAE8717A8}" type="sibTrans" cxnId="{C2099207-B080-413F-BB23-981EEC6684A1}">
      <dgm:prSet/>
      <dgm:spPr/>
      <dgm:t>
        <a:bodyPr/>
        <a:lstStyle/>
        <a:p>
          <a:endParaRPr lang="ru-RU"/>
        </a:p>
      </dgm:t>
    </dgm:pt>
    <dgm:pt modelId="{5431E495-98CC-4AD5-A587-F1B7C03673D1}" type="pres">
      <dgm:prSet presAssocID="{D839B99B-506D-4C72-8C76-6C2AF006A178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D857ECFB-FDD1-4AA1-9C28-5745B26D8468}" type="pres">
      <dgm:prSet presAssocID="{D839B99B-506D-4C72-8C76-6C2AF006A178}" presName="Background" presStyleLbl="bgImgPlace1" presStyleIdx="0" presStyleCnt="1" custScaleX="182375" custScaleY="121951"/>
      <dgm:spPr/>
    </dgm:pt>
    <dgm:pt modelId="{9E443D55-E9D8-43F1-BB06-704EEC85C4F0}" type="pres">
      <dgm:prSet presAssocID="{D839B99B-506D-4C72-8C76-6C2AF006A178}" presName="ParentText1" presStyleLbl="revTx" presStyleIdx="0" presStyleCnt="2" custScaleX="158982" custLinFactNeighborX="-31669" custLinFactNeighborY="2419">
        <dgm:presLayoutVars>
          <dgm:chMax val="0"/>
          <dgm:chPref val="0"/>
          <dgm:bulletEnabled val="1"/>
        </dgm:presLayoutVars>
      </dgm:prSet>
      <dgm:spPr/>
    </dgm:pt>
    <dgm:pt modelId="{49AAF10B-2FB7-4E0A-92D8-121615BA638D}" type="pres">
      <dgm:prSet presAssocID="{D839B99B-506D-4C72-8C76-6C2AF006A178}" presName="ParentText2" presStyleLbl="revTx" presStyleIdx="1" presStyleCnt="2" custScaleX="170898" custLinFactNeighborX="39154" custLinFactNeighborY="1814">
        <dgm:presLayoutVars>
          <dgm:chMax val="0"/>
          <dgm:chPref val="0"/>
          <dgm:bulletEnabled val="1"/>
        </dgm:presLayoutVars>
      </dgm:prSet>
      <dgm:spPr/>
    </dgm:pt>
    <dgm:pt modelId="{DA7BC311-65F3-44CC-89B2-947A3A62384C}" type="pres">
      <dgm:prSet presAssocID="{D839B99B-506D-4C72-8C76-6C2AF006A178}" presName="Plus" presStyleLbl="alignNode1" presStyleIdx="0" presStyleCnt="2" custLinFactX="-100000" custLinFactNeighborX="-127103" custLinFactNeighborY="-23749"/>
      <dgm:spPr/>
    </dgm:pt>
    <dgm:pt modelId="{72674DF0-E150-41F9-BB1D-13ABC300F39F}" type="pres">
      <dgm:prSet presAssocID="{D839B99B-506D-4C72-8C76-6C2AF006A178}" presName="Minus" presStyleLbl="alignNode1" presStyleIdx="1" presStyleCnt="2" custLinFactX="100000" custLinFactNeighborX="149142" custLinFactNeighborY="-25455"/>
      <dgm:spPr/>
    </dgm:pt>
    <dgm:pt modelId="{18B5CF8A-9DC0-4993-A814-AFF7D434C1DD}" type="pres">
      <dgm:prSet presAssocID="{D839B99B-506D-4C72-8C76-6C2AF006A178}" presName="Divider" presStyleLbl="parChTrans1D1" presStyleIdx="0" presStyleCnt="1"/>
      <dgm:spPr/>
    </dgm:pt>
  </dgm:ptLst>
  <dgm:cxnLst>
    <dgm:cxn modelId="{C2099207-B080-413F-BB23-981EEC6684A1}" srcId="{D839B99B-506D-4C72-8C76-6C2AF006A178}" destId="{E61FB4DA-6D2A-4E62-BA51-03F7EF865A0E}" srcOrd="1" destOrd="0" parTransId="{4ED97321-7278-49CA-8717-C1407DC71207}" sibTransId="{EDF76BDD-E760-46DB-88B8-125AAE8717A8}"/>
    <dgm:cxn modelId="{AC893E51-388D-4CA3-A45D-F85855FF8CA8}" type="presOf" srcId="{E61FB4DA-6D2A-4E62-BA51-03F7EF865A0E}" destId="{49AAF10B-2FB7-4E0A-92D8-121615BA638D}" srcOrd="0" destOrd="0" presId="urn:microsoft.com/office/officeart/2009/3/layout/PlusandMinus"/>
    <dgm:cxn modelId="{D51106D3-2D5D-4B47-BEEF-F6B39DD263D3}" type="presOf" srcId="{D839B99B-506D-4C72-8C76-6C2AF006A178}" destId="{5431E495-98CC-4AD5-A587-F1B7C03673D1}" srcOrd="0" destOrd="0" presId="urn:microsoft.com/office/officeart/2009/3/layout/PlusandMinus"/>
    <dgm:cxn modelId="{FCD34DD4-C097-4C93-9F3D-ED2E6217B0FF}" type="presOf" srcId="{15B87AB8-9705-40D0-B410-8C197032528D}" destId="{9E443D55-E9D8-43F1-BB06-704EEC85C4F0}" srcOrd="0" destOrd="0" presId="urn:microsoft.com/office/officeart/2009/3/layout/PlusandMinus"/>
    <dgm:cxn modelId="{3C4B64DE-0928-4EF2-AE14-88979CFBD5D9}" srcId="{D839B99B-506D-4C72-8C76-6C2AF006A178}" destId="{15B87AB8-9705-40D0-B410-8C197032528D}" srcOrd="0" destOrd="0" parTransId="{8396258F-64E6-48E2-90D4-DB7C7AD2D9EC}" sibTransId="{055FECC8-0920-4315-A0E7-251A4C531B04}"/>
    <dgm:cxn modelId="{A58918D2-3F50-4B95-8578-AB450862C01D}" type="presParOf" srcId="{5431E495-98CC-4AD5-A587-F1B7C03673D1}" destId="{D857ECFB-FDD1-4AA1-9C28-5745B26D8468}" srcOrd="0" destOrd="0" presId="urn:microsoft.com/office/officeart/2009/3/layout/PlusandMinus"/>
    <dgm:cxn modelId="{6C0532CD-B822-44D5-833C-E8282DB7B0EF}" type="presParOf" srcId="{5431E495-98CC-4AD5-A587-F1B7C03673D1}" destId="{9E443D55-E9D8-43F1-BB06-704EEC85C4F0}" srcOrd="1" destOrd="0" presId="urn:microsoft.com/office/officeart/2009/3/layout/PlusandMinus"/>
    <dgm:cxn modelId="{CD7FB806-FA46-4414-B489-5CA2FD139CCE}" type="presParOf" srcId="{5431E495-98CC-4AD5-A587-F1B7C03673D1}" destId="{49AAF10B-2FB7-4E0A-92D8-121615BA638D}" srcOrd="2" destOrd="0" presId="urn:microsoft.com/office/officeart/2009/3/layout/PlusandMinus"/>
    <dgm:cxn modelId="{32F5D8A4-EA4D-43AC-BFD4-CECF7DF176CE}" type="presParOf" srcId="{5431E495-98CC-4AD5-A587-F1B7C03673D1}" destId="{DA7BC311-65F3-44CC-89B2-947A3A62384C}" srcOrd="3" destOrd="0" presId="urn:microsoft.com/office/officeart/2009/3/layout/PlusandMinus"/>
    <dgm:cxn modelId="{DAB83B6D-6CFB-4057-9DF2-FE55708DEF8F}" type="presParOf" srcId="{5431E495-98CC-4AD5-A587-F1B7C03673D1}" destId="{72674DF0-E150-41F9-BB1D-13ABC300F39F}" srcOrd="4" destOrd="0" presId="urn:microsoft.com/office/officeart/2009/3/layout/PlusandMinus"/>
    <dgm:cxn modelId="{62FE8DFC-54FF-4EF3-8AE4-1422B0A45BED}" type="presParOf" srcId="{5431E495-98CC-4AD5-A587-F1B7C03673D1}" destId="{18B5CF8A-9DC0-4993-A814-AFF7D434C1DD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D4FEFF-46AB-401E-A53C-C8BB4B14358E}" type="doc">
      <dgm:prSet loTypeId="urn:microsoft.com/office/officeart/2009/3/layout/PlusandMinus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EB4FD7-663B-45AE-A89F-FFE0204532F7}">
      <dgm:prSet phldrT="[Текст]"/>
      <dgm:spPr/>
      <dgm:t>
        <a:bodyPr/>
        <a:lstStyle/>
        <a:p>
          <a:r>
            <a:rPr lang="ru-RU" b="0" i="0" dirty="0"/>
            <a:t>Один из самых надёжный интернет-магазинов во всём мире</a:t>
          </a:r>
          <a:endParaRPr lang="en-US" b="0" i="0" dirty="0"/>
        </a:p>
        <a:p>
          <a:r>
            <a:rPr lang="ru-RU" b="0" i="0" dirty="0"/>
            <a:t> Относительно быстрая скорость доставки</a:t>
          </a:r>
          <a:endParaRPr lang="en-US" b="0" i="0" dirty="0"/>
        </a:p>
        <a:p>
          <a:r>
            <a:rPr lang="ru-RU" b="0" i="0" dirty="0"/>
            <a:t>Скидки и акции для новых покупателей</a:t>
          </a:r>
          <a:endParaRPr lang="ru-RU" dirty="0"/>
        </a:p>
      </dgm:t>
    </dgm:pt>
    <dgm:pt modelId="{A9FFF221-FABE-41B2-9301-A9AECF7C856F}" type="parTrans" cxnId="{BA0ADB7E-BAB3-45DA-BAA1-9F5D0686E360}">
      <dgm:prSet/>
      <dgm:spPr/>
      <dgm:t>
        <a:bodyPr/>
        <a:lstStyle/>
        <a:p>
          <a:endParaRPr lang="ru-RU"/>
        </a:p>
      </dgm:t>
    </dgm:pt>
    <dgm:pt modelId="{D3223758-388C-4D69-98FF-3A1ADA102771}" type="sibTrans" cxnId="{BA0ADB7E-BAB3-45DA-BAA1-9F5D0686E360}">
      <dgm:prSet/>
      <dgm:spPr/>
      <dgm:t>
        <a:bodyPr/>
        <a:lstStyle/>
        <a:p>
          <a:endParaRPr lang="ru-RU"/>
        </a:p>
      </dgm:t>
    </dgm:pt>
    <dgm:pt modelId="{3555F8DE-2832-47D1-972D-E71C1A1491C2}">
      <dgm:prSet phldrT="[Текст]"/>
      <dgm:spPr/>
      <dgm:t>
        <a:bodyPr/>
        <a:lstStyle/>
        <a:p>
          <a:r>
            <a:rPr lang="ru-RU" dirty="0"/>
            <a:t>Требуется МНОГО лишней информации для оформления заказа</a:t>
          </a:r>
        </a:p>
        <a:p>
          <a:r>
            <a:rPr lang="ru-RU" dirty="0"/>
            <a:t>Долгая и обязательная регистрация</a:t>
          </a:r>
        </a:p>
        <a:p>
          <a:r>
            <a:rPr lang="ru-RU" dirty="0"/>
            <a:t>Система подтверждения личности </a:t>
          </a:r>
        </a:p>
      </dgm:t>
    </dgm:pt>
    <dgm:pt modelId="{0AB94E70-88A4-45B2-8E7A-A9E68B73ADAD}" type="parTrans" cxnId="{D8090D80-A77B-4B2B-9A78-FC4F02439118}">
      <dgm:prSet/>
      <dgm:spPr/>
      <dgm:t>
        <a:bodyPr/>
        <a:lstStyle/>
        <a:p>
          <a:endParaRPr lang="ru-RU"/>
        </a:p>
      </dgm:t>
    </dgm:pt>
    <dgm:pt modelId="{C74E223C-CFD6-4F96-8728-B6601D5A94C3}" type="sibTrans" cxnId="{D8090D80-A77B-4B2B-9A78-FC4F02439118}">
      <dgm:prSet/>
      <dgm:spPr/>
      <dgm:t>
        <a:bodyPr/>
        <a:lstStyle/>
        <a:p>
          <a:endParaRPr lang="ru-RU"/>
        </a:p>
      </dgm:t>
    </dgm:pt>
    <dgm:pt modelId="{E4725537-6A25-451F-9BA4-CCCA8547972C}" type="pres">
      <dgm:prSet presAssocID="{97D4FEFF-46AB-401E-A53C-C8BB4B14358E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9EEB80CC-83A9-4FF9-AD16-7D35E01FCD5E}" type="pres">
      <dgm:prSet presAssocID="{97D4FEFF-46AB-401E-A53C-C8BB4B14358E}" presName="Background" presStyleLbl="bgImgPlace1" presStyleIdx="0" presStyleCnt="1" custScaleX="168303" custScaleY="121951"/>
      <dgm:spPr/>
    </dgm:pt>
    <dgm:pt modelId="{CC3F34A2-8235-4E8F-90A0-E6CAB5E42D10}" type="pres">
      <dgm:prSet presAssocID="{97D4FEFF-46AB-401E-A53C-C8BB4B14358E}" presName="ParentText1" presStyleLbl="revTx" presStyleIdx="0" presStyleCnt="2" custScaleX="149435" custLinFactNeighborX="-26037" custLinFactNeighborY="-558">
        <dgm:presLayoutVars>
          <dgm:chMax val="0"/>
          <dgm:chPref val="0"/>
          <dgm:bulletEnabled val="1"/>
        </dgm:presLayoutVars>
      </dgm:prSet>
      <dgm:spPr/>
    </dgm:pt>
    <dgm:pt modelId="{546F9170-7835-498B-99CB-1464AA43BDB3}" type="pres">
      <dgm:prSet presAssocID="{97D4FEFF-46AB-401E-A53C-C8BB4B14358E}" presName="ParentText2" presStyleLbl="revTx" presStyleIdx="1" presStyleCnt="2" custScaleX="144534" custLinFactNeighborX="28694" custLinFactNeighborY="1674">
        <dgm:presLayoutVars>
          <dgm:chMax val="0"/>
          <dgm:chPref val="0"/>
          <dgm:bulletEnabled val="1"/>
        </dgm:presLayoutVars>
      </dgm:prSet>
      <dgm:spPr/>
    </dgm:pt>
    <dgm:pt modelId="{D1B9D239-3602-494B-8079-3402E834306F}" type="pres">
      <dgm:prSet presAssocID="{97D4FEFF-46AB-401E-A53C-C8BB4B14358E}" presName="Plus" presStyleLbl="alignNode1" presStyleIdx="0" presStyleCnt="2" custLinFactX="-36742" custLinFactNeighborX="-100000" custLinFactNeighborY="-18942"/>
      <dgm:spPr/>
    </dgm:pt>
    <dgm:pt modelId="{E08D1E14-7050-4CEF-9C63-1554DF239617}" type="pres">
      <dgm:prSet presAssocID="{97D4FEFF-46AB-401E-A53C-C8BB4B14358E}" presName="Minus" presStyleLbl="alignNode1" presStyleIdx="1" presStyleCnt="2" custLinFactX="60699" custLinFactNeighborX="100000" custLinFactNeighborY="-6752"/>
      <dgm:spPr/>
    </dgm:pt>
    <dgm:pt modelId="{468C70E1-0A7D-40A0-A593-084D038F5C00}" type="pres">
      <dgm:prSet presAssocID="{97D4FEFF-46AB-401E-A53C-C8BB4B14358E}" presName="Divider" presStyleLbl="parChTrans1D1" presStyleIdx="0" presStyleCnt="1"/>
      <dgm:spPr/>
    </dgm:pt>
  </dgm:ptLst>
  <dgm:cxnLst>
    <dgm:cxn modelId="{D5B10C0C-1A37-4192-A93C-5F3BE98EF63D}" type="presOf" srcId="{3555F8DE-2832-47D1-972D-E71C1A1491C2}" destId="{546F9170-7835-498B-99CB-1464AA43BDB3}" srcOrd="0" destOrd="0" presId="urn:microsoft.com/office/officeart/2009/3/layout/PlusandMinus"/>
    <dgm:cxn modelId="{A7CE670E-6528-4E65-A37C-89A6B29E9AF7}" type="presOf" srcId="{E4EB4FD7-663B-45AE-A89F-FFE0204532F7}" destId="{CC3F34A2-8235-4E8F-90A0-E6CAB5E42D10}" srcOrd="0" destOrd="0" presId="urn:microsoft.com/office/officeart/2009/3/layout/PlusandMinus"/>
    <dgm:cxn modelId="{BA0ADB7E-BAB3-45DA-BAA1-9F5D0686E360}" srcId="{97D4FEFF-46AB-401E-A53C-C8BB4B14358E}" destId="{E4EB4FD7-663B-45AE-A89F-FFE0204532F7}" srcOrd="0" destOrd="0" parTransId="{A9FFF221-FABE-41B2-9301-A9AECF7C856F}" sibTransId="{D3223758-388C-4D69-98FF-3A1ADA102771}"/>
    <dgm:cxn modelId="{D8090D80-A77B-4B2B-9A78-FC4F02439118}" srcId="{97D4FEFF-46AB-401E-A53C-C8BB4B14358E}" destId="{3555F8DE-2832-47D1-972D-E71C1A1491C2}" srcOrd="1" destOrd="0" parTransId="{0AB94E70-88A4-45B2-8E7A-A9E68B73ADAD}" sibTransId="{C74E223C-CFD6-4F96-8728-B6601D5A94C3}"/>
    <dgm:cxn modelId="{8E2D1C8A-4F4D-4837-B320-2BFD389F8624}" type="presOf" srcId="{97D4FEFF-46AB-401E-A53C-C8BB4B14358E}" destId="{E4725537-6A25-451F-9BA4-CCCA8547972C}" srcOrd="0" destOrd="0" presId="urn:microsoft.com/office/officeart/2009/3/layout/PlusandMinus"/>
    <dgm:cxn modelId="{0CFA0118-ECD7-4B26-BDEE-B578517A71C0}" type="presParOf" srcId="{E4725537-6A25-451F-9BA4-CCCA8547972C}" destId="{9EEB80CC-83A9-4FF9-AD16-7D35E01FCD5E}" srcOrd="0" destOrd="0" presId="urn:microsoft.com/office/officeart/2009/3/layout/PlusandMinus"/>
    <dgm:cxn modelId="{C79765FA-A584-4292-A0D3-D77395A8A01E}" type="presParOf" srcId="{E4725537-6A25-451F-9BA4-CCCA8547972C}" destId="{CC3F34A2-8235-4E8F-90A0-E6CAB5E42D10}" srcOrd="1" destOrd="0" presId="urn:microsoft.com/office/officeart/2009/3/layout/PlusandMinus"/>
    <dgm:cxn modelId="{B8B6F3CB-DCBE-4857-9DC9-ACEB6004933C}" type="presParOf" srcId="{E4725537-6A25-451F-9BA4-CCCA8547972C}" destId="{546F9170-7835-498B-99CB-1464AA43BDB3}" srcOrd="2" destOrd="0" presId="urn:microsoft.com/office/officeart/2009/3/layout/PlusandMinus"/>
    <dgm:cxn modelId="{B3CB8646-7F3E-40CF-86EC-5D5618A5FB50}" type="presParOf" srcId="{E4725537-6A25-451F-9BA4-CCCA8547972C}" destId="{D1B9D239-3602-494B-8079-3402E834306F}" srcOrd="3" destOrd="0" presId="urn:microsoft.com/office/officeart/2009/3/layout/PlusandMinus"/>
    <dgm:cxn modelId="{B79244A0-A9BE-49C3-8BD6-6E699A03D9BF}" type="presParOf" srcId="{E4725537-6A25-451F-9BA4-CCCA8547972C}" destId="{E08D1E14-7050-4CEF-9C63-1554DF239617}" srcOrd="4" destOrd="0" presId="urn:microsoft.com/office/officeart/2009/3/layout/PlusandMinus"/>
    <dgm:cxn modelId="{8BE9B9EA-2012-4EF8-A36F-BC576616B506}" type="presParOf" srcId="{E4725537-6A25-451F-9BA4-CCCA8547972C}" destId="{468C70E1-0A7D-40A0-A593-084D038F5C00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C84CF6-F0DB-4B03-9624-8A7B1C7F5961}" type="doc">
      <dgm:prSet loTypeId="urn:microsoft.com/office/officeart/2009/3/layout/PlusandMinus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8DEED6-7374-4164-8650-2C6DCE34202B}">
      <dgm:prSet phldrT="[Текст]"/>
      <dgm:spPr/>
      <dgm:t>
        <a:bodyPr/>
        <a:lstStyle/>
        <a:p>
          <a:r>
            <a:rPr lang="ru-RU" b="0" i="0" dirty="0"/>
            <a:t>Очень низкие цены</a:t>
          </a:r>
        </a:p>
        <a:p>
          <a:r>
            <a:rPr lang="ru-RU" b="0" i="0" dirty="0"/>
            <a:t> Высокая мобильность</a:t>
          </a:r>
        </a:p>
        <a:p>
          <a:r>
            <a:rPr lang="ru-RU" b="0" i="0" dirty="0"/>
            <a:t> Большой спектр услуг</a:t>
          </a:r>
        </a:p>
        <a:p>
          <a:r>
            <a:rPr lang="ru-RU" b="0" i="0" dirty="0"/>
            <a:t> Ориентирован на русский</a:t>
          </a:r>
          <a:endParaRPr lang="ru-RU" dirty="0"/>
        </a:p>
      </dgm:t>
    </dgm:pt>
    <dgm:pt modelId="{8C5DECDB-6298-43B3-9CE2-488FAF05F010}" type="parTrans" cxnId="{C004FAB3-0F21-4703-A7B1-A9A3B64F7D52}">
      <dgm:prSet/>
      <dgm:spPr/>
      <dgm:t>
        <a:bodyPr/>
        <a:lstStyle/>
        <a:p>
          <a:endParaRPr lang="ru-RU"/>
        </a:p>
      </dgm:t>
    </dgm:pt>
    <dgm:pt modelId="{FCB0CF13-1D58-42CF-B6AE-07271E8A3D06}" type="sibTrans" cxnId="{C004FAB3-0F21-4703-A7B1-A9A3B64F7D52}">
      <dgm:prSet/>
      <dgm:spPr/>
      <dgm:t>
        <a:bodyPr/>
        <a:lstStyle/>
        <a:p>
          <a:endParaRPr lang="ru-RU"/>
        </a:p>
      </dgm:t>
    </dgm:pt>
    <dgm:pt modelId="{F92CA1B8-4B7D-4F5E-98B9-38DFC1C22D43}">
      <dgm:prSet phldrT="[Текст]"/>
      <dgm:spPr/>
      <dgm:t>
        <a:bodyPr/>
        <a:lstStyle/>
        <a:p>
          <a:r>
            <a:rPr lang="ru-RU" dirty="0"/>
            <a:t>Покупки в основном с рук в руки</a:t>
          </a:r>
        </a:p>
        <a:p>
          <a:r>
            <a:rPr lang="ru-RU" dirty="0"/>
            <a:t>Цены ставят лично </a:t>
          </a:r>
          <a:r>
            <a:rPr lang="ru-RU" dirty="0" err="1"/>
            <a:t>продацы</a:t>
          </a:r>
          <a:endParaRPr lang="ru-RU" dirty="0"/>
        </a:p>
      </dgm:t>
    </dgm:pt>
    <dgm:pt modelId="{897A21D3-0120-4B3C-B2F4-A9B62C4352AC}" type="parTrans" cxnId="{F49337DB-455E-421E-927F-C0E904F6F700}">
      <dgm:prSet/>
      <dgm:spPr/>
      <dgm:t>
        <a:bodyPr/>
        <a:lstStyle/>
        <a:p>
          <a:endParaRPr lang="ru-RU"/>
        </a:p>
      </dgm:t>
    </dgm:pt>
    <dgm:pt modelId="{199F52C9-DCDD-480E-9FD5-FF38833405E9}" type="sibTrans" cxnId="{F49337DB-455E-421E-927F-C0E904F6F700}">
      <dgm:prSet/>
      <dgm:spPr/>
      <dgm:t>
        <a:bodyPr/>
        <a:lstStyle/>
        <a:p>
          <a:endParaRPr lang="ru-RU"/>
        </a:p>
      </dgm:t>
    </dgm:pt>
    <dgm:pt modelId="{7980B191-3990-44C3-8C2E-04878D96BD33}" type="pres">
      <dgm:prSet presAssocID="{C4C84CF6-F0DB-4B03-9624-8A7B1C7F5961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4D46854A-6A34-4CF6-9BCF-8E8C47BE7F34}" type="pres">
      <dgm:prSet presAssocID="{C4C84CF6-F0DB-4B03-9624-8A7B1C7F5961}" presName="Background" presStyleLbl="bgImgPlace1" presStyleIdx="0" presStyleCnt="1" custScaleX="197833" custScaleY="121951"/>
      <dgm:spPr/>
    </dgm:pt>
    <dgm:pt modelId="{87BAC07F-60D4-4D6A-AD1E-56AA3DE5B452}" type="pres">
      <dgm:prSet presAssocID="{C4C84CF6-F0DB-4B03-9624-8A7B1C7F5961}" presName="ParentText1" presStyleLbl="revTx" presStyleIdx="0" presStyleCnt="2" custScaleX="182233" custLinFactNeighborX="-48094" custLinFactNeighborY="3280">
        <dgm:presLayoutVars>
          <dgm:chMax val="0"/>
          <dgm:chPref val="0"/>
          <dgm:bulletEnabled val="1"/>
        </dgm:presLayoutVars>
      </dgm:prSet>
      <dgm:spPr/>
    </dgm:pt>
    <dgm:pt modelId="{5F3736AD-BA18-42B0-893E-7F66774435EB}" type="pres">
      <dgm:prSet presAssocID="{C4C84CF6-F0DB-4B03-9624-8A7B1C7F5961}" presName="ParentText2" presStyleLbl="revTx" presStyleIdx="1" presStyleCnt="2" custScaleX="180443" custLinFactNeighborX="44971" custLinFactNeighborY="656">
        <dgm:presLayoutVars>
          <dgm:chMax val="0"/>
          <dgm:chPref val="0"/>
          <dgm:bulletEnabled val="1"/>
        </dgm:presLayoutVars>
      </dgm:prSet>
      <dgm:spPr/>
    </dgm:pt>
    <dgm:pt modelId="{368E94CA-E1DD-4052-AF9D-A079B6A7A9EA}" type="pres">
      <dgm:prSet presAssocID="{C4C84CF6-F0DB-4B03-9624-8A7B1C7F5961}" presName="Plus" presStyleLbl="alignNode1" presStyleIdx="0" presStyleCnt="2" custLinFactX="-100000" custLinFactNeighborX="-105958" custLinFactNeighborY="-14514"/>
      <dgm:spPr/>
    </dgm:pt>
    <dgm:pt modelId="{3E7F06D2-A5F4-4C1F-94B7-5E684167CA44}" type="pres">
      <dgm:prSet presAssocID="{C4C84CF6-F0DB-4B03-9624-8A7B1C7F5961}" presName="Minus" presStyleLbl="alignNode1" presStyleIdx="1" presStyleCnt="2" custLinFactX="100000" custLinFactNeighborX="141382" custLinFactNeighborY="-13806"/>
      <dgm:spPr/>
    </dgm:pt>
    <dgm:pt modelId="{737934C7-A667-4CA5-B266-B5FDE75F0FB6}" type="pres">
      <dgm:prSet presAssocID="{C4C84CF6-F0DB-4B03-9624-8A7B1C7F5961}" presName="Divider" presStyleLbl="parChTrans1D1" presStyleIdx="0" presStyleCnt="1"/>
      <dgm:spPr/>
    </dgm:pt>
  </dgm:ptLst>
  <dgm:cxnLst>
    <dgm:cxn modelId="{19FE8F2F-4536-4C58-BD28-85B452603EC4}" type="presOf" srcId="{8C8DEED6-7374-4164-8650-2C6DCE34202B}" destId="{87BAC07F-60D4-4D6A-AD1E-56AA3DE5B452}" srcOrd="0" destOrd="0" presId="urn:microsoft.com/office/officeart/2009/3/layout/PlusandMinus"/>
    <dgm:cxn modelId="{0FE4148F-6894-49D3-BCD0-95CDBB3C34B1}" type="presOf" srcId="{C4C84CF6-F0DB-4B03-9624-8A7B1C7F5961}" destId="{7980B191-3990-44C3-8C2E-04878D96BD33}" srcOrd="0" destOrd="0" presId="urn:microsoft.com/office/officeart/2009/3/layout/PlusandMinus"/>
    <dgm:cxn modelId="{BA611A9D-56DC-41E1-9BA9-A20504436534}" type="presOf" srcId="{F92CA1B8-4B7D-4F5E-98B9-38DFC1C22D43}" destId="{5F3736AD-BA18-42B0-893E-7F66774435EB}" srcOrd="0" destOrd="0" presId="urn:microsoft.com/office/officeart/2009/3/layout/PlusandMinus"/>
    <dgm:cxn modelId="{C004FAB3-0F21-4703-A7B1-A9A3B64F7D52}" srcId="{C4C84CF6-F0DB-4B03-9624-8A7B1C7F5961}" destId="{8C8DEED6-7374-4164-8650-2C6DCE34202B}" srcOrd="0" destOrd="0" parTransId="{8C5DECDB-6298-43B3-9CE2-488FAF05F010}" sibTransId="{FCB0CF13-1D58-42CF-B6AE-07271E8A3D06}"/>
    <dgm:cxn modelId="{F49337DB-455E-421E-927F-C0E904F6F700}" srcId="{C4C84CF6-F0DB-4B03-9624-8A7B1C7F5961}" destId="{F92CA1B8-4B7D-4F5E-98B9-38DFC1C22D43}" srcOrd="1" destOrd="0" parTransId="{897A21D3-0120-4B3C-B2F4-A9B62C4352AC}" sibTransId="{199F52C9-DCDD-480E-9FD5-FF38833405E9}"/>
    <dgm:cxn modelId="{75001E12-B6B9-40F4-86C3-A3D7963825D6}" type="presParOf" srcId="{7980B191-3990-44C3-8C2E-04878D96BD33}" destId="{4D46854A-6A34-4CF6-9BCF-8E8C47BE7F34}" srcOrd="0" destOrd="0" presId="urn:microsoft.com/office/officeart/2009/3/layout/PlusandMinus"/>
    <dgm:cxn modelId="{6E9102D8-A60B-4ECB-8946-2F3C6A673676}" type="presParOf" srcId="{7980B191-3990-44C3-8C2E-04878D96BD33}" destId="{87BAC07F-60D4-4D6A-AD1E-56AA3DE5B452}" srcOrd="1" destOrd="0" presId="urn:microsoft.com/office/officeart/2009/3/layout/PlusandMinus"/>
    <dgm:cxn modelId="{49E61218-C81D-4549-9A66-0D57BBB42F6B}" type="presParOf" srcId="{7980B191-3990-44C3-8C2E-04878D96BD33}" destId="{5F3736AD-BA18-42B0-893E-7F66774435EB}" srcOrd="2" destOrd="0" presId="urn:microsoft.com/office/officeart/2009/3/layout/PlusandMinus"/>
    <dgm:cxn modelId="{304B3C72-405D-4B64-9EFA-E4CF2CAD74F5}" type="presParOf" srcId="{7980B191-3990-44C3-8C2E-04878D96BD33}" destId="{368E94CA-E1DD-4052-AF9D-A079B6A7A9EA}" srcOrd="3" destOrd="0" presId="urn:microsoft.com/office/officeart/2009/3/layout/PlusandMinus"/>
    <dgm:cxn modelId="{E25769F1-C4E6-4CA5-863D-AC265E39D04C}" type="presParOf" srcId="{7980B191-3990-44C3-8C2E-04878D96BD33}" destId="{3E7F06D2-A5F4-4C1F-94B7-5E684167CA44}" srcOrd="4" destOrd="0" presId="urn:microsoft.com/office/officeart/2009/3/layout/PlusandMinus"/>
    <dgm:cxn modelId="{8BF4C62F-0561-47D0-AA2E-1E6782DDBEDE}" type="presParOf" srcId="{7980B191-3990-44C3-8C2E-04878D96BD33}" destId="{737934C7-A667-4CA5-B266-B5FDE75F0FB6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088ED-0A22-49A6-A630-63B4B47F0391}">
      <dsp:nvSpPr>
        <dsp:cNvPr id="0" name=""/>
        <dsp:cNvSpPr/>
      </dsp:nvSpPr>
      <dsp:spPr>
        <a:xfrm>
          <a:off x="-11" y="32622"/>
          <a:ext cx="10394973" cy="370958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ED388-5B30-4BB4-BC6A-87A21F89D54A}">
      <dsp:nvSpPr>
        <dsp:cNvPr id="0" name=""/>
        <dsp:cNvSpPr/>
      </dsp:nvSpPr>
      <dsp:spPr>
        <a:xfrm>
          <a:off x="836720" y="636743"/>
          <a:ext cx="4131524" cy="3072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 dirty="0"/>
            <a:t> Большой выбор товаров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 dirty="0"/>
            <a:t> Удобен в использовании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 dirty="0"/>
            <a:t> Позволяет сравнить несколько товаров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 dirty="0"/>
            <a:t> Не требует регистрации для просмотра товаров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 dirty="0"/>
            <a:t> Показывает всю важную информации о товаре</a:t>
          </a:r>
          <a:endParaRPr lang="ru-RU" sz="2200" kern="1200" dirty="0"/>
        </a:p>
      </dsp:txBody>
      <dsp:txXfrm>
        <a:off x="836720" y="636743"/>
        <a:ext cx="4131524" cy="3072850"/>
      </dsp:txXfrm>
    </dsp:sp>
    <dsp:sp modelId="{2AD6FD69-A07C-4FD2-8E0E-9CE97FC50BE9}">
      <dsp:nvSpPr>
        <dsp:cNvPr id="0" name=""/>
        <dsp:cNvSpPr/>
      </dsp:nvSpPr>
      <dsp:spPr>
        <a:xfrm>
          <a:off x="5410195" y="796582"/>
          <a:ext cx="4617475" cy="260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 Для совершения заказа требуется почта на Яндексе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Не показывает результаты зарубежных магазинов</a:t>
          </a:r>
        </a:p>
      </dsp:txBody>
      <dsp:txXfrm>
        <a:off x="5410195" y="796582"/>
        <a:ext cx="4617475" cy="2602280"/>
      </dsp:txXfrm>
    </dsp:sp>
    <dsp:sp modelId="{0C5B7456-5AA5-426A-B4E5-72BE2C9447B5}">
      <dsp:nvSpPr>
        <dsp:cNvPr id="0" name=""/>
        <dsp:cNvSpPr/>
      </dsp:nvSpPr>
      <dsp:spPr>
        <a:xfrm>
          <a:off x="0" y="-137438"/>
          <a:ext cx="1150144" cy="1150144"/>
        </a:xfrm>
        <a:prstGeom prst="plus">
          <a:avLst>
            <a:gd name="adj" fmla="val 3281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F9EBE3-02FC-4AF8-8B72-9BA15C2011B4}">
      <dsp:nvSpPr>
        <dsp:cNvPr id="0" name=""/>
        <dsp:cNvSpPr/>
      </dsp:nvSpPr>
      <dsp:spPr>
        <a:xfrm>
          <a:off x="9312460" y="274322"/>
          <a:ext cx="1082489" cy="370959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E2C0AF-A3F2-4875-83B9-AE91B34D2490}">
      <dsp:nvSpPr>
        <dsp:cNvPr id="0" name=""/>
        <dsp:cNvSpPr/>
      </dsp:nvSpPr>
      <dsp:spPr>
        <a:xfrm>
          <a:off x="5197474" y="832620"/>
          <a:ext cx="676" cy="2485427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76588-076A-45F2-A984-C1168F74C2C2}">
      <dsp:nvSpPr>
        <dsp:cNvPr id="0" name=""/>
        <dsp:cNvSpPr/>
      </dsp:nvSpPr>
      <dsp:spPr>
        <a:xfrm>
          <a:off x="-9976" y="35806"/>
          <a:ext cx="10414902" cy="331786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ED5BD6-9271-48C7-BF24-20D9C3D37E9C}">
      <dsp:nvSpPr>
        <dsp:cNvPr id="0" name=""/>
        <dsp:cNvSpPr/>
      </dsp:nvSpPr>
      <dsp:spPr>
        <a:xfrm>
          <a:off x="533401" y="416706"/>
          <a:ext cx="4506512" cy="290116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0" i="0" kern="1200" dirty="0"/>
            <a:t> Большой выбор товаров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0" i="0" kern="1200" dirty="0"/>
            <a:t> Имеются скидки (до -75%) 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0" i="0" kern="1200" dirty="0"/>
            <a:t> Продаются вещи из за рубежа 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0" i="0" kern="1200" dirty="0"/>
            <a:t>Самая низкая цена на товары во всём интернете</a:t>
          </a:r>
          <a:endParaRPr lang="ru-RU" sz="2700" kern="1200" dirty="0"/>
        </a:p>
      </dsp:txBody>
      <dsp:txXfrm>
        <a:off x="533401" y="416706"/>
        <a:ext cx="4506512" cy="2901168"/>
      </dsp:txXfrm>
    </dsp:sp>
    <dsp:sp modelId="{1985E6CF-08BC-45D2-AE3D-A29A040A9F23}">
      <dsp:nvSpPr>
        <dsp:cNvPr id="0" name=""/>
        <dsp:cNvSpPr/>
      </dsp:nvSpPr>
      <dsp:spPr>
        <a:xfrm>
          <a:off x="5198430" y="635349"/>
          <a:ext cx="2444660" cy="232748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 dirty="0"/>
        </a:p>
      </dsp:txBody>
      <dsp:txXfrm>
        <a:off x="5198430" y="635349"/>
        <a:ext cx="2444660" cy="2327489"/>
      </dsp:txXfrm>
    </dsp:sp>
    <dsp:sp modelId="{39A50607-9E6A-4115-B8D3-CF3E6B8005CC}">
      <dsp:nvSpPr>
        <dsp:cNvPr id="0" name=""/>
        <dsp:cNvSpPr/>
      </dsp:nvSpPr>
      <dsp:spPr>
        <a:xfrm>
          <a:off x="0" y="-35800"/>
          <a:ext cx="617226" cy="680192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B1AB46-F9ED-45C3-8784-D97AC7229E3E}">
      <dsp:nvSpPr>
        <dsp:cNvPr id="0" name=""/>
        <dsp:cNvSpPr/>
      </dsp:nvSpPr>
      <dsp:spPr>
        <a:xfrm>
          <a:off x="9511691" y="0"/>
          <a:ext cx="619317" cy="323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90285B-D6D1-4D8D-9621-CA836E77F72C}">
      <dsp:nvSpPr>
        <dsp:cNvPr id="0" name=""/>
        <dsp:cNvSpPr/>
      </dsp:nvSpPr>
      <dsp:spPr>
        <a:xfrm>
          <a:off x="5197475" y="657573"/>
          <a:ext cx="605" cy="2222976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7ECFB-FDD1-4AA1-9C28-5745B26D8468}">
      <dsp:nvSpPr>
        <dsp:cNvPr id="0" name=""/>
        <dsp:cNvSpPr/>
      </dsp:nvSpPr>
      <dsp:spPr>
        <a:xfrm>
          <a:off x="8" y="133095"/>
          <a:ext cx="10394932" cy="359218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443D55-E9D8-43F1-BB06-704EEC85C4F0}">
      <dsp:nvSpPr>
        <dsp:cNvPr id="0" name=""/>
        <dsp:cNvSpPr/>
      </dsp:nvSpPr>
      <dsp:spPr>
        <a:xfrm>
          <a:off x="899160" y="861838"/>
          <a:ext cx="4207909" cy="251992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0" i="0" kern="1200" dirty="0"/>
            <a:t>Самый обширный выбор товаров </a:t>
          </a:r>
          <a:endParaRPr lang="en-US" sz="2300" b="0" i="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0" i="0" kern="1200" dirty="0"/>
            <a:t>Наличие системы репутации у продавцов</a:t>
          </a:r>
          <a:endParaRPr lang="en-US" sz="2300" b="0" i="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0" i="0" kern="1200" dirty="0"/>
            <a:t>Хороший интерфейс</a:t>
          </a:r>
          <a:br>
            <a:rPr lang="ru-RU" sz="2300" kern="1200" dirty="0"/>
          </a:br>
          <a:endParaRPr lang="ru-RU" sz="2300" kern="1200" dirty="0"/>
        </a:p>
      </dsp:txBody>
      <dsp:txXfrm>
        <a:off x="899160" y="861838"/>
        <a:ext cx="4207909" cy="2519924"/>
      </dsp:txXfrm>
    </dsp:sp>
    <dsp:sp modelId="{49AAF10B-2FB7-4E0A-92D8-121615BA638D}">
      <dsp:nvSpPr>
        <dsp:cNvPr id="0" name=""/>
        <dsp:cNvSpPr/>
      </dsp:nvSpPr>
      <dsp:spPr>
        <a:xfrm>
          <a:off x="5321744" y="846592"/>
          <a:ext cx="4523300" cy="251992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Требуется регистрация для покупки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Доставка может занимать ОЧЕНЬ большой объём времени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Основной язык – Американский (Английский=))</a:t>
          </a:r>
        </a:p>
      </dsp:txBody>
      <dsp:txXfrm>
        <a:off x="5321744" y="846592"/>
        <a:ext cx="4523300" cy="2519924"/>
      </dsp:txXfrm>
    </dsp:sp>
    <dsp:sp modelId="{DA7BC311-65F3-44CC-89B2-947A3A62384C}">
      <dsp:nvSpPr>
        <dsp:cNvPr id="0" name=""/>
        <dsp:cNvSpPr/>
      </dsp:nvSpPr>
      <dsp:spPr>
        <a:xfrm>
          <a:off x="0" y="-133089"/>
          <a:ext cx="1113745" cy="1113745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674DF0-E150-41F9-BB1D-13ABC300F39F}">
      <dsp:nvSpPr>
        <dsp:cNvPr id="0" name=""/>
        <dsp:cNvSpPr/>
      </dsp:nvSpPr>
      <dsp:spPr>
        <a:xfrm>
          <a:off x="9346718" y="176001"/>
          <a:ext cx="1048231" cy="3592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B5CF8A-9DC0-4993-A814-AFF7D434C1DD}">
      <dsp:nvSpPr>
        <dsp:cNvPr id="0" name=""/>
        <dsp:cNvSpPr/>
      </dsp:nvSpPr>
      <dsp:spPr>
        <a:xfrm>
          <a:off x="5197475" y="806269"/>
          <a:ext cx="655" cy="240677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B80CC-83A9-4FF9-AD16-7D35E01FCD5E}">
      <dsp:nvSpPr>
        <dsp:cNvPr id="0" name=""/>
        <dsp:cNvSpPr/>
      </dsp:nvSpPr>
      <dsp:spPr>
        <a:xfrm>
          <a:off x="-1" y="144224"/>
          <a:ext cx="10394952" cy="389254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3F34A2-8235-4E8F-90A0-E6CAB5E42D10}">
      <dsp:nvSpPr>
        <dsp:cNvPr id="0" name=""/>
        <dsp:cNvSpPr/>
      </dsp:nvSpPr>
      <dsp:spPr>
        <a:xfrm>
          <a:off x="838204" y="852608"/>
          <a:ext cx="4285930" cy="273062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0" i="0" kern="1200" dirty="0"/>
            <a:t>Один из самых надёжный интернет-магазинов во всём мире</a:t>
          </a:r>
          <a:endParaRPr lang="en-US" sz="2300" b="0" i="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0" i="0" kern="1200" dirty="0"/>
            <a:t> Относительно быстрая скорость доставки</a:t>
          </a:r>
          <a:endParaRPr lang="en-US" sz="2300" b="0" i="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0" i="0" kern="1200" dirty="0"/>
            <a:t>Скидки и акции для новых покупателей</a:t>
          </a:r>
          <a:endParaRPr lang="ru-RU" sz="2300" kern="1200" dirty="0"/>
        </a:p>
      </dsp:txBody>
      <dsp:txXfrm>
        <a:off x="838204" y="852608"/>
        <a:ext cx="4285930" cy="2730623"/>
      </dsp:txXfrm>
    </dsp:sp>
    <dsp:sp modelId="{546F9170-7835-498B-99CB-1464AA43BDB3}">
      <dsp:nvSpPr>
        <dsp:cNvPr id="0" name=""/>
        <dsp:cNvSpPr/>
      </dsp:nvSpPr>
      <dsp:spPr>
        <a:xfrm>
          <a:off x="5410204" y="913556"/>
          <a:ext cx="4145365" cy="273062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Требуется МНОГО лишней информации для оформления заказа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Долгая и обязательная регистрация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Система подтверждения личности </a:t>
          </a:r>
        </a:p>
      </dsp:txBody>
      <dsp:txXfrm>
        <a:off x="5410204" y="913556"/>
        <a:ext cx="4145365" cy="2730623"/>
      </dsp:txXfrm>
    </dsp:sp>
    <dsp:sp modelId="{D1B9D239-3602-494B-8079-3402E834306F}">
      <dsp:nvSpPr>
        <dsp:cNvPr id="0" name=""/>
        <dsp:cNvSpPr/>
      </dsp:nvSpPr>
      <dsp:spPr>
        <a:xfrm>
          <a:off x="0" y="-144217"/>
          <a:ext cx="1206869" cy="1206869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8D1E14-7050-4CEF-9C63-1554DF239617}">
      <dsp:nvSpPr>
        <dsp:cNvPr id="0" name=""/>
        <dsp:cNvSpPr/>
      </dsp:nvSpPr>
      <dsp:spPr>
        <a:xfrm>
          <a:off x="9259072" y="263519"/>
          <a:ext cx="1135877" cy="389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8C70E1-0A7D-40A0-A593-084D038F5C00}">
      <dsp:nvSpPr>
        <dsp:cNvPr id="0" name=""/>
        <dsp:cNvSpPr/>
      </dsp:nvSpPr>
      <dsp:spPr>
        <a:xfrm>
          <a:off x="5197475" y="873684"/>
          <a:ext cx="709" cy="2608008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6854A-6A34-4CF6-9BCF-8E8C47BE7F34}">
      <dsp:nvSpPr>
        <dsp:cNvPr id="0" name=""/>
        <dsp:cNvSpPr/>
      </dsp:nvSpPr>
      <dsp:spPr>
        <a:xfrm>
          <a:off x="-9" y="122696"/>
          <a:ext cx="10394969" cy="331151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AC07F-60D4-4D6A-AD1E-56AA3DE5B452}">
      <dsp:nvSpPr>
        <dsp:cNvPr id="0" name=""/>
        <dsp:cNvSpPr/>
      </dsp:nvSpPr>
      <dsp:spPr>
        <a:xfrm>
          <a:off x="550575" y="814501"/>
          <a:ext cx="4446452" cy="2323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/>
            <a:t>Очень низкие цены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/>
            <a:t> Высокая мобильность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/>
            <a:t> Большой спектр услуг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/>
            <a:t> Ориентирован на русский</a:t>
          </a:r>
          <a:endParaRPr lang="ru-RU" sz="2800" kern="1200" dirty="0"/>
        </a:p>
      </dsp:txBody>
      <dsp:txXfrm>
        <a:off x="550575" y="814501"/>
        <a:ext cx="4446452" cy="2323034"/>
      </dsp:txXfrm>
    </dsp:sp>
    <dsp:sp modelId="{5F3736AD-BA18-42B0-893E-7F66774435EB}">
      <dsp:nvSpPr>
        <dsp:cNvPr id="0" name=""/>
        <dsp:cNvSpPr/>
      </dsp:nvSpPr>
      <dsp:spPr>
        <a:xfrm>
          <a:off x="5337520" y="753545"/>
          <a:ext cx="4402776" cy="2323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Покупки в основном с рук в руки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Цены ставят лично </a:t>
          </a:r>
          <a:r>
            <a:rPr lang="ru-RU" sz="2700" kern="1200" dirty="0" err="1"/>
            <a:t>продацы</a:t>
          </a:r>
          <a:endParaRPr lang="ru-RU" sz="2700" kern="1200" dirty="0"/>
        </a:p>
      </dsp:txBody>
      <dsp:txXfrm>
        <a:off x="5337520" y="753545"/>
        <a:ext cx="4402776" cy="2323034"/>
      </dsp:txXfrm>
    </dsp:sp>
    <dsp:sp modelId="{368E94CA-E1DD-4052-AF9D-A079B6A7A9EA}">
      <dsp:nvSpPr>
        <dsp:cNvPr id="0" name=""/>
        <dsp:cNvSpPr/>
      </dsp:nvSpPr>
      <dsp:spPr>
        <a:xfrm>
          <a:off x="0" y="-122690"/>
          <a:ext cx="1026725" cy="1026725"/>
        </a:xfrm>
        <a:prstGeom prst="plus">
          <a:avLst>
            <a:gd name="adj" fmla="val 3281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7F06D2-A5F4-4C1F-94B7-5E684167CA44}">
      <dsp:nvSpPr>
        <dsp:cNvPr id="0" name=""/>
        <dsp:cNvSpPr/>
      </dsp:nvSpPr>
      <dsp:spPr>
        <a:xfrm>
          <a:off x="9428620" y="200825"/>
          <a:ext cx="966329" cy="33115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7934C7-A667-4CA5-B266-B5FDE75F0FB6}">
      <dsp:nvSpPr>
        <dsp:cNvPr id="0" name=""/>
        <dsp:cNvSpPr/>
      </dsp:nvSpPr>
      <dsp:spPr>
        <a:xfrm>
          <a:off x="5197475" y="743273"/>
          <a:ext cx="603" cy="2218721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55B15-3653-4AD3-A957-3C6E5E88E79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072F1-7494-4C10-92B3-6E9A6A232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676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72F1-7494-4C10-92B3-6E9A6A2326C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119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925AC48-D3B3-4568-84ED-6196086497A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E545E26-6F65-4A83-BB9A-35F2533EB32A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579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AC48-D3B3-4568-84ED-6196086497A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5E26-6F65-4A83-BB9A-35F2533EB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941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AC48-D3B3-4568-84ED-6196086497A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5E26-6F65-4A83-BB9A-35F2533EB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778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AC48-D3B3-4568-84ED-6196086497A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5E26-6F65-4A83-BB9A-35F2533EB32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3626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AC48-D3B3-4568-84ED-6196086497A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5E26-6F65-4A83-BB9A-35F2533EB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694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AC48-D3B3-4568-84ED-6196086497A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5E26-6F65-4A83-BB9A-35F2533EB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142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AC48-D3B3-4568-84ED-6196086497A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5E26-6F65-4A83-BB9A-35F2533EB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197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AC48-D3B3-4568-84ED-6196086497A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5E26-6F65-4A83-BB9A-35F2533EB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72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AC48-D3B3-4568-84ED-6196086497A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5E26-6F65-4A83-BB9A-35F2533EB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2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AC48-D3B3-4568-84ED-6196086497A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5E26-6F65-4A83-BB9A-35F2533EB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AC48-D3B3-4568-84ED-6196086497A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5E26-6F65-4A83-BB9A-35F2533EB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6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AC48-D3B3-4568-84ED-6196086497A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5E26-6F65-4A83-BB9A-35F2533EB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416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AC48-D3B3-4568-84ED-6196086497A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5E26-6F65-4A83-BB9A-35F2533EB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54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AC48-D3B3-4568-84ED-6196086497A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5E26-6F65-4A83-BB9A-35F2533EB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5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AC48-D3B3-4568-84ED-6196086497A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5E26-6F65-4A83-BB9A-35F2533EB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566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AC48-D3B3-4568-84ED-6196086497A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5E26-6F65-4A83-BB9A-35F2533EB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00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AC48-D3B3-4568-84ED-6196086497A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5E26-6F65-4A83-BB9A-35F2533EB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60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925AC48-D3B3-4568-84ED-6196086497A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E545E26-6F65-4A83-BB9A-35F2533EB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99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  <p:sldLayoutId id="214748396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AD76B-8F05-4A41-A2B2-499DA05A92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«Поход» за покупками в онлайн-магазине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37C9B3-85C8-46C4-B61B-2CE77A526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389140">
            <a:off x="4428978" y="4629441"/>
            <a:ext cx="6766560" cy="1434905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Работу выполнил ученик 11го класса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Игнатьев Никита Владимирович 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B2806CA1-747A-4DA1-9131-D5FC034E3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484632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48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CF92F-08CC-4D71-93FF-7366921B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428C77F-AB8F-4B88-AD33-C169F22EB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515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3154D-F1F4-4910-9265-502B16D6D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51B0197-8C99-43CC-873C-8B87B69FE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157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715A5-A5C2-4D8B-B037-A2B8A8C44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Яндекс. Маркет</a:t>
            </a:r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03F10C64-048B-4ED9-B406-C1525158CE9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46232526"/>
              </p:ext>
            </p:extLst>
          </p:nvPr>
        </p:nvGraphicFramePr>
        <p:xfrm>
          <a:off x="685800" y="1837766"/>
          <a:ext cx="10394950" cy="3709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2" name="Picture 2">
            <a:extLst>
              <a:ext uri="{FF2B5EF4-FFF2-40B4-BE49-F238E27FC236}">
                <a16:creationId xmlns:a16="http://schemas.microsoft.com/office/drawing/2014/main" id="{622B6CDA-F3B5-46CF-B758-71F3E6392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010" y="115645"/>
            <a:ext cx="5965189" cy="172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113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69E5E-CFE9-4B0A-B88F-8567D2CB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A3557FB-A582-40C3-A0ED-E15660F34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958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D2EF6A4-5592-42AA-AFC1-6F595B967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Aliexpress</a:t>
            </a: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C63E960-1ED0-4DD2-9B5F-40E736F8E7B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74336855"/>
              </p:ext>
            </p:extLst>
          </p:nvPr>
        </p:nvGraphicFramePr>
        <p:xfrm>
          <a:off x="686767" y="1981198"/>
          <a:ext cx="1039495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>
            <a:extLst>
              <a:ext uri="{FF2B5EF4-FFF2-40B4-BE49-F238E27FC236}">
                <a16:creationId xmlns:a16="http://schemas.microsoft.com/office/drawing/2014/main" id="{E215C197-0F00-4347-A318-4B5E47F29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967" y="2398710"/>
            <a:ext cx="4984750" cy="294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0D865A7D-B3A6-4ADC-8722-BF7253458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365760"/>
            <a:ext cx="4251960" cy="147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682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1EB28-5BA3-4C37-8D97-F6E9E53E4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A0C99B62-6AE4-4EE4-BB40-9F2EA8ADF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725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1B2E5-810B-403C-8DD7-4C89BBA97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96240"/>
            <a:ext cx="10396882" cy="1086485"/>
          </a:xfrm>
        </p:spPr>
        <p:txBody>
          <a:bodyPr>
            <a:normAutofit/>
          </a:bodyPr>
          <a:lstStyle/>
          <a:p>
            <a:r>
              <a:rPr lang="en-US" dirty="0" err="1"/>
              <a:t>Ebay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5FBEF4E-21CE-4011-9185-83EEE0CE12D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36362378"/>
              </p:ext>
            </p:extLst>
          </p:nvPr>
        </p:nvGraphicFramePr>
        <p:xfrm>
          <a:off x="685800" y="1783080"/>
          <a:ext cx="10394950" cy="3592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6" name="Picture 4">
            <a:extLst>
              <a:ext uri="{FF2B5EF4-FFF2-40B4-BE49-F238E27FC236}">
                <a16:creationId xmlns:a16="http://schemas.microsoft.com/office/drawing/2014/main" id="{CAD86886-A97A-48A5-9F4E-6D23CBF71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630" y="396240"/>
            <a:ext cx="7056120" cy="146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665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D6FE2-EAFB-4198-A5CD-75099DA0E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17C0A826-C54A-4E98-BDFA-8DAECBAC4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892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FBEB3-B0E4-4815-ABB9-0F3839596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26720"/>
            <a:ext cx="10396882" cy="1056005"/>
          </a:xfrm>
        </p:spPr>
        <p:txBody>
          <a:bodyPr>
            <a:normAutofit/>
          </a:bodyPr>
          <a:lstStyle/>
          <a:p>
            <a:r>
              <a:rPr lang="en-US" dirty="0"/>
              <a:t>Amazon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7173D74-6E42-4043-82D9-E8315EE1DAB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85383259"/>
              </p:ext>
            </p:extLst>
          </p:nvPr>
        </p:nvGraphicFramePr>
        <p:xfrm>
          <a:off x="685800" y="1482726"/>
          <a:ext cx="10394950" cy="3892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6" name="Picture 2">
            <a:extLst>
              <a:ext uri="{FF2B5EF4-FFF2-40B4-BE49-F238E27FC236}">
                <a16:creationId xmlns:a16="http://schemas.microsoft.com/office/drawing/2014/main" id="{FB998A37-86BB-4EA9-9A0A-19A563159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671" y="563879"/>
            <a:ext cx="7117080" cy="105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665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E1E85D-215F-4855-B59A-B760DB2B3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2BC97272-9B85-4D6A-A565-7723EE07C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31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326324-5771-48B6-8B9B-092517305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9B0C5E-70A1-44F2-902D-E40138D915A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Преимущества покупки через интернет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Меры безопасности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Руководство по покупке Примеры интернет-магазинов и их сравнение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Интересные факты про интернет-магазины</a:t>
            </a:r>
            <a:endParaRPr lang="ru-RU" dirty="0"/>
          </a:p>
        </p:txBody>
      </p:sp>
      <p:pic>
        <p:nvPicPr>
          <p:cNvPr id="19464" name="Picture 8">
            <a:extLst>
              <a:ext uri="{FF2B5EF4-FFF2-40B4-BE49-F238E27FC236}">
                <a16:creationId xmlns:a16="http://schemas.microsoft.com/office/drawing/2014/main" id="{10C881DD-F56A-4357-8E18-7DCD2D096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40" y="486147"/>
            <a:ext cx="5897880" cy="199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126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139C0-9D13-4198-B07D-E8AEF516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АВИто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D38800C-1A0D-4575-B19F-925DBC732C4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15636092"/>
              </p:ext>
            </p:extLst>
          </p:nvPr>
        </p:nvGraphicFramePr>
        <p:xfrm>
          <a:off x="683868" y="210947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0" name="Picture 2">
            <a:extLst>
              <a:ext uri="{FF2B5EF4-FFF2-40B4-BE49-F238E27FC236}">
                <a16:creationId xmlns:a16="http://schemas.microsoft.com/office/drawing/2014/main" id="{A6CCF376-665B-4E16-AA92-7277CD40E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71500"/>
            <a:ext cx="7954618" cy="165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032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733BB-E03D-4E5B-BE13-03A248C62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Интересный факт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1A6E64-A49A-4390-B3D0-F2E75F603D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1316914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Согласно данным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Mediascope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Europe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более 94%пользователей Интернета из России хотя бы один раз покупали что-либо в Сети. Да здравствует шоппинг!</a:t>
            </a:r>
            <a:endParaRPr lang="ru-RU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B5D38756-F159-427D-9FC1-58F64DDE8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792" y="2989504"/>
            <a:ext cx="5394447" cy="354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395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56BD4-C716-45F8-BE2B-402F35062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04801"/>
            <a:ext cx="10396882" cy="1151965"/>
          </a:xfrm>
        </p:spPr>
        <p:txBody>
          <a:bodyPr/>
          <a:lstStyle/>
          <a:p>
            <a:r>
              <a:rPr lang="ru-RU" dirty="0"/>
              <a:t>Интересны факт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A5F50E-3330-4B2A-865A-31A39027FE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203960"/>
            <a:ext cx="10394707" cy="1432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Купить недорого в интернет магазинах сегодня может всякий, но вот в возрастном преимуществе оказываются молодые люди 18-30 лет.</a:t>
            </a:r>
            <a:endParaRPr lang="ru-RU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CB42D8EA-0DAC-4D47-9A28-C37F1A667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71" y="2876550"/>
            <a:ext cx="10396882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445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7A0DF-1F09-4D08-A38E-5998B68A6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79D9E-64CE-4E43-9DBD-F819D9EBBA9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1BE94D45-2D04-4FF7-8584-55704EF39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593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106CB-1536-44E1-ABE1-B6888A11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90DE80-AC4A-498A-A68A-85092308A8B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8D540BA0-700A-4173-8243-F61B6C8B8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0DE59DBC-D2FE-467C-A755-D29C4C1A5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240" y="1147240"/>
            <a:ext cx="379476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>
            <a:extLst>
              <a:ext uri="{FF2B5EF4-FFF2-40B4-BE49-F238E27FC236}">
                <a16:creationId xmlns:a16="http://schemas.microsoft.com/office/drawing/2014/main" id="{A9AA34B1-3554-44E7-A543-06C6E1937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920"/>
            <a:ext cx="3794760" cy="272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423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88743-1CCB-44B6-9BFD-602E8E551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1"/>
            <a:ext cx="10728959" cy="1097280"/>
          </a:xfrm>
        </p:spPr>
        <p:txBody>
          <a:bodyPr>
            <a:normAutofit/>
          </a:bodyPr>
          <a:lstStyle/>
          <a:p>
            <a:r>
              <a:rPr lang="ru-RU" sz="3600" dirty="0"/>
              <a:t>Основные преимущества покупок через интернет-магазины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8A680C-8E6C-4669-ADF6-BB17AE23232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1548" y="1249680"/>
            <a:ext cx="11063211" cy="431292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AutoNum type="arabicParenR"/>
            </a:pPr>
            <a:r>
              <a:rPr 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Доступность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Чтобы приобрести любой товар в интернет-магазине не нужно покидать пределы своего дома.</a:t>
            </a:r>
          </a:p>
          <a:p>
            <a:pPr marL="457200" indent="-457200">
              <a:buAutoNum type="arabicParenR"/>
            </a:pPr>
            <a:r>
              <a:rPr lang="ru-RU" sz="2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Анонимность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Покупки в интернет – магазинах по вашему желанию могут быть полностью анонимны, а это значит, что вам не придется стесняться продавцов или других покупателей. </a:t>
            </a:r>
          </a:p>
          <a:p>
            <a:pPr marL="457200" indent="-457200">
              <a:buAutoNum type="arabicParenR"/>
            </a:pPr>
            <a:r>
              <a:rPr lang="ru-RU" sz="2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Огромный ассортимент</a:t>
            </a:r>
            <a:r>
              <a:rPr lang="ru-RU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интернете вы можете совершить покупку в любом интернет-магазине любой страны. А значит, для вас открывается не просто огромный, а безграничный выбор самых разных товаров со всего света. </a:t>
            </a:r>
          </a:p>
          <a:p>
            <a:pPr marL="457200" indent="-457200">
              <a:buAutoNum type="arabicParenR"/>
            </a:pPr>
            <a:r>
              <a:rPr lang="ru-RU" sz="2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Экономия времени  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Совершая покупки в интернет–магазинах, вы значительно экономите свое время. Ведь вам не нужно искать месторасположение магазина, добираться до него, парковаться или ждать общественный транспорт, слушать навязчивых продавцов и долго бродить вдоль рядов в поисках нужного товара. В интернете все намного проще и быстрее, тут достаточно ввести название товара и среди открывшихся предложений выбрать самый подходящий по цене.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395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2E878-C08B-4F16-BB39-3D2C151C2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37161"/>
            <a:ext cx="10396882" cy="1188720"/>
          </a:xfrm>
        </p:spPr>
        <p:txBody>
          <a:bodyPr>
            <a:normAutofit/>
          </a:bodyPr>
          <a:lstStyle/>
          <a:p>
            <a:r>
              <a:rPr lang="ru-RU" sz="4400" dirty="0"/>
              <a:t>Дополнительные преимущества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B614CC-7D7C-4A96-AD04-C5E597F157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3360" y="1325881"/>
            <a:ext cx="11292839" cy="420623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600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5) </a:t>
            </a:r>
            <a:r>
              <a:rPr lang="ru-RU" sz="29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Свобода выбора 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Используя интернет-магазины, вы будете свободны от гипнотизирующих речей продавцов–консультантов, которые часто навязывают покупателям не нужные товары и даже убеждают покупать их. </a:t>
            </a:r>
          </a:p>
          <a:p>
            <a:pPr marL="0" indent="0">
              <a:buNone/>
            </a:pPr>
            <a:r>
              <a:rPr lang="ru-RU" sz="3400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6) </a:t>
            </a:r>
            <a:r>
              <a:rPr lang="ru-RU" sz="29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Низкая цена 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Чтобы купить необходимую вещь по доступной цене, достаточно найти ее в интернете и выбрать интернет–магазин, который на данный момент предлагает самые низкие цены, специальные скидки или бонусы, и заказать товар. </a:t>
            </a:r>
          </a:p>
          <a:p>
            <a:pPr marL="0" indent="0">
              <a:buNone/>
            </a:pPr>
            <a:r>
              <a:rPr lang="ru-RU" sz="3400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7) </a:t>
            </a:r>
            <a:r>
              <a:rPr lang="ru-RU" sz="29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Доставка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Все интернет–магазины предлагают доставку. Причем довольно часто при покупке на определенную сумму, покупатель может получить бесплатную доставку, что заметно экономит деньги. </a:t>
            </a:r>
          </a:p>
          <a:p>
            <a:pPr marL="0" indent="0">
              <a:buNone/>
            </a:pPr>
            <a:r>
              <a:rPr lang="ru-RU" sz="3400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8) </a:t>
            </a:r>
            <a:r>
              <a:rPr lang="ru-RU" sz="29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Полная информация о товаре 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Приобретая вещи в интернет-магазинах вы имеете возможность быстро найти нужную и самую подробную информацию о приобретаемом товаре и уже исходя из полученных сведений, сделать выбор. Покупки в интернет–магазинах значительно облегчают жизнь людей, особенно, жителей мегаполисов, где многокилометровые пробки порой становятся непреодолимым препятствием на пути к магазину.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439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17C75-60E7-4E06-809A-8A65D2708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20040"/>
            <a:ext cx="10396882" cy="1163375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правила безопасности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B41C18-7B2F-44CE-87E6-5B572B114E4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83416"/>
            <a:ext cx="10394707" cy="4094424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arenR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Желательно пользоваться своим собственным компьютером. На компьютерах в общественных местах, например в интернет-кафе, могут быть установлены программные или аппаратные клавиатурные шпионы, которые фиксируют все, что вы вводите с клавиатуры. </a:t>
            </a:r>
          </a:p>
          <a:p>
            <a:pPr marL="457200" indent="-457200">
              <a:buAutoNum type="arabicParenR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Желательно сохранять все чеки и подтверждения оплаты по электронной почте на случай конфликта.</a:t>
            </a:r>
          </a:p>
          <a:p>
            <a:pPr marL="457200" indent="-457200">
              <a:buAutoNum type="arabicParenR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 возникновении подозрения на те вопросы, которые компания вам задает при оформлении покупки (например, спрашивается дата вашего рождения и др.), желательно позвонить и спросить, зачем им вдруг понадобились эти данные.</a:t>
            </a:r>
          </a:p>
          <a:p>
            <a:pPr marL="457200" indent="-457200">
              <a:buAutoNum type="arabicParenR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Крайне не рекомендуется посылать информацию о своей кредитке при социальных сетей и программ мгновенного обмена сообщениями, например «скайп». Эти данные не шифруются и могут оставаться на сервере.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523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492B3C8-2312-40FA-9D19-760231592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09563"/>
            <a:ext cx="10396882" cy="1046797"/>
          </a:xfrm>
        </p:spPr>
        <p:txBody>
          <a:bodyPr/>
          <a:lstStyle/>
          <a:p>
            <a:r>
              <a:rPr lang="ru-RU" dirty="0"/>
              <a:t>Описание товара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41DC58D-9044-4C45-9DD7-ACF89F15C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6361"/>
            <a:ext cx="11734800" cy="519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967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C5836-ABC8-47FA-934D-198E883FF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11480"/>
            <a:ext cx="10396882" cy="11430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F5BA3A7-1568-49A2-8AAD-E6C09DD08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355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3157B-B167-4080-9704-49C5A6010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1C9F8A5-01A7-4807-BE6C-EDDC8468B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082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EAAD8-A4B7-4CE7-842B-5F36B2F74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C6BBA10-DC10-4F44-81CE-8B58B8A3C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608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115</TotalTime>
  <Words>682</Words>
  <Application>Microsoft Office PowerPoint</Application>
  <PresentationFormat>Широкоэкранный</PresentationFormat>
  <Paragraphs>63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Impact</vt:lpstr>
      <vt:lpstr>Главное мероприятие</vt:lpstr>
      <vt:lpstr>«Поход» за покупками в онлайн-магазине</vt:lpstr>
      <vt:lpstr>Содержание:</vt:lpstr>
      <vt:lpstr>Основные преимущества покупок через интернет-магазины</vt:lpstr>
      <vt:lpstr>Дополнительные преимущества</vt:lpstr>
      <vt:lpstr>Основные правила безопасности </vt:lpstr>
      <vt:lpstr>Описание товара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Яндекс. Маркет</vt:lpstr>
      <vt:lpstr>Презентация PowerPoint</vt:lpstr>
      <vt:lpstr>Aliexpress</vt:lpstr>
      <vt:lpstr>Презентация PowerPoint</vt:lpstr>
      <vt:lpstr>Ebay</vt:lpstr>
      <vt:lpstr>Презентация PowerPoint</vt:lpstr>
      <vt:lpstr>Amazon</vt:lpstr>
      <vt:lpstr>Презентация PowerPoint</vt:lpstr>
      <vt:lpstr>АВИто</vt:lpstr>
      <vt:lpstr>Интересный факт</vt:lpstr>
      <vt:lpstr>Интересны факт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«Поход» за покупками в онлайн-магазине</dc:title>
  <dc:creator>Russia Mvideo</dc:creator>
  <cp:lastModifiedBy>Russia Mvideo</cp:lastModifiedBy>
  <cp:revision>12</cp:revision>
  <dcterms:created xsi:type="dcterms:W3CDTF">2021-04-06T18:16:05Z</dcterms:created>
  <dcterms:modified xsi:type="dcterms:W3CDTF">2021-04-06T20:11:18Z</dcterms:modified>
</cp:coreProperties>
</file>